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7" r:id="rId9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3" Type="http://schemas.openxmlformats.org/officeDocument/2006/relationships/slide" Target="slides/slide2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g331d9e12a3b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g331d9e12a3b_0_1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3" name="Google Shape;3793;p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75" y="1142309"/>
            <a:ext cx="4970723" cy="40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94" name="Google Shape;3794;p590"/>
          <p:cNvSpPr txBox="1"/>
          <p:nvPr/>
        </p:nvSpPr>
        <p:spPr>
          <a:xfrm>
            <a:off x="3589139" y="1313569"/>
            <a:ext cx="1960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Types Of Investment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5" name="Google Shape;3795;p590"/>
          <p:cNvSpPr txBox="1"/>
          <p:nvPr/>
        </p:nvSpPr>
        <p:spPr>
          <a:xfrm>
            <a:off x="5836797" y="1306342"/>
            <a:ext cx="2076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Tax-Efficient Investing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6" name="Google Shape;3796;p590"/>
          <p:cNvSpPr txBox="1"/>
          <p:nvPr/>
        </p:nvSpPr>
        <p:spPr>
          <a:xfrm>
            <a:off x="3589139" y="2162084"/>
            <a:ext cx="18591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Risk Tolerance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Compound Interest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rPr>
              <a:t>Diversification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7" name="Google Shape;3797;p590"/>
          <p:cNvSpPr txBox="1"/>
          <p:nvPr>
            <p:ph type="title"/>
          </p:nvPr>
        </p:nvSpPr>
        <p:spPr>
          <a:xfrm>
            <a:off x="3589139" y="192100"/>
            <a:ext cx="4187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Topic That We Learn Today</a:t>
            </a:r>
            <a:endParaRPr sz="3200"/>
          </a:p>
        </p:txBody>
      </p:sp>
      <p:pic>
        <p:nvPicPr>
          <p:cNvPr id="3798" name="Google Shape;3798;p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1" y="92981"/>
            <a:ext cx="842737" cy="84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